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32404050" cy="432054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2" autoAdjust="0"/>
    <p:restoredTop sz="94689"/>
  </p:normalViewPr>
  <p:slideViewPr>
    <p:cSldViewPr>
      <p:cViewPr varScale="1">
        <p:scale>
          <a:sx n="11" d="100"/>
          <a:sy n="11" d="100"/>
        </p:scale>
        <p:origin x="1812" y="10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89700-287B-4C7E-A5A5-C27082CA2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0802A9-0811-427D-B392-CC319E842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9F9ABB-B30F-4776-84E9-05E2B30B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C659F4-E7E9-4BAD-B15F-D5DEA564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A44B77-39C2-4E07-B7BB-473E0E43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70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16637-0303-4B45-94AF-4EE990587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7A61549-602F-4B84-B5C3-DB7AF3C4A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4A04AA-EB6D-4B03-9807-2FD28DC90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F99049-C13B-4F35-B1F6-1EA428B9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6BC6E2-668A-4239-8965-1BF8CEAC6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164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8F7160-D6E3-4867-BFDB-0D50521462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FBE8CF-949E-4FCC-A48D-8C32BD138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EDC98D-50AE-4475-BC6F-99CBD1DC9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F8B7E5-BF8C-4749-BF03-148636272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A793F5-6C11-4530-A17D-823D15D9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95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0E190-97A7-4CF8-9D76-CD44B0AFD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66932F-576D-4C6C-918D-D10A3FB8D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128457-3ABD-45E1-8CD7-8145DB862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CCC2C-524F-49B2-B8AD-1FE9706D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0E6653-D810-4595-ABAA-3B3B8670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617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4265E-7B47-4C05-ADB5-06E31528E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AFA759-4215-4A0D-B364-E72B6A6AB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FC199A-35BE-4CC4-A5F2-55FC5F4F6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CA674-B08B-4E3A-A65C-7B01294F0904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BD956D-B514-4C22-B2ED-242313A5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D7C476-A0BF-4162-BFA9-AF5036A7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EB70E-052A-4179-BE2C-1DF57992D32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005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9B44E-D092-4946-A556-3767DB6F8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92517D-FAF1-4AA1-96EC-D241587993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1C0E80-95EE-4C1E-98BF-60216DEF5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8D455B-299A-4267-AE2C-4AB150CA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9E5C8-7A4D-4478-AB78-C0CDC621F309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970270-A7A4-4B7E-B3E7-A8E9CEB6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2E4D2-4D90-42CF-AB89-30141CF9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A2D54-A729-4871-8EB2-B8227F710D6B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0641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EBD36-EAD7-4EF1-992B-62D367E5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D92AAA-6D69-4611-920C-EF348DD74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E2ACE4-1FEF-432B-9E09-E8BD620D1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A2E0C2-6D37-42F4-BA14-A160D90CD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8488D42-9248-44CB-B753-36C502E45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CCFC18-A5F5-4A53-9A59-21402049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A331D4-6708-45B2-90C8-7AE81A7708D2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1072160-E037-44FE-B794-6DE2C78E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FD78CA1-2E11-4E47-90A0-C82B9582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F5362-453D-43A9-8110-2DA788ED04F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7523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C8EB1-E7DB-4E1A-A9AF-811493CE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1889524-FF7D-462B-BB80-975AD14F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7AC3794-81DA-4910-9C85-7959D3786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FE5FB0-D041-4F2B-B127-0F786D14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82547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02502C-4A4E-44C5-9FD8-EBDD543F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B1CE727-AC4A-434A-9EE4-6A54C8442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06303D-B92B-4539-9F6B-409863EF1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0657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CFA96-1E3E-45AE-ABB1-C5C9DCC83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2BCA49-C663-4473-BF5F-72A508EF7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936476-AA90-4782-8062-77933A412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9345B33-E638-483B-A2ED-198AA511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509CE-9FCB-471D-99CE-409E07662DDE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55E48C-D413-4498-B588-ABA473A2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6D40E9-1F45-4F5C-895F-5B6B450C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34D82-46B1-4853-B338-9ABB4D8D2C6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879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D7913-1679-41EF-9D21-E7ECFF09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DC80CAF-6261-414D-8B18-555936394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2521E2D-1AA1-4DE6-AEA2-849FE9D0C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E20B5A-2B38-4123-A20C-27DDBBEFB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81A536-3C5D-4333-9A82-DEABA0C37C71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5B80EB-E93D-418F-9113-88E94DEE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AF6440-C21E-4F8F-A2E0-13F2FFC2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F70B0-2D17-4B7D-B78A-A7485ADC616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177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79E8CBC-7207-4603-B6A8-83A174C2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E0AF03-4C9C-44DD-90FC-9D111B181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757720-D5E5-4A1B-98D8-7B53CDEA4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CCED99C-577F-4F53-9C56-088A089DE29A}" type="datetimeFigureOut">
              <a:rPr lang="pt-BR" smtClean="0"/>
              <a:pPr>
                <a:defRPr/>
              </a:pPr>
              <a:t>10/05/2019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935D3D-0C65-46F0-B2E8-828630FE22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B8067A-F9EF-4DE6-89D6-FFDC36BF4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F35B95-A63D-49B2-98D9-53CBD3CC8DB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024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AC45CA6C-CF77-48F3-BDCE-1FD8E55B4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45" y="32868"/>
            <a:ext cx="11924810" cy="11053006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09A06B9A-7E56-462A-ADBC-288E9BE7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1505" y="1383847"/>
            <a:ext cx="18578064" cy="8351047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/>
              <a:t>TÍTULO (Centralizado e em negrito – Sugere-se tamanho 60)</a:t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r>
              <a:rPr lang="pt-BR" sz="4400" u="sng" dirty="0"/>
              <a:t>Nome Completo ¹;</a:t>
            </a:r>
            <a:r>
              <a:rPr lang="pt-BR" sz="4400" dirty="0"/>
              <a:t> Nome Completo</a:t>
            </a:r>
            <a:r>
              <a:rPr lang="pt-BR" sz="4400" u="sng" dirty="0"/>
              <a:t> </a:t>
            </a:r>
            <a:r>
              <a:rPr lang="pt-BR" sz="4400" dirty="0"/>
              <a:t>²; Nome Completo</a:t>
            </a:r>
            <a:r>
              <a:rPr lang="pt-BR" sz="4400" u="sng" dirty="0"/>
              <a:t> </a:t>
            </a:r>
            <a:r>
              <a:rPr lang="pt-BR" sz="4400" dirty="0"/>
              <a:t>³ (Sugere-se tamanho 44)</a:t>
            </a:r>
            <a:br>
              <a:rPr lang="pt-BR" sz="4400" dirty="0"/>
            </a:br>
            <a:br>
              <a:rPr lang="pt-BR" sz="4400" dirty="0"/>
            </a:br>
            <a:r>
              <a:rPr lang="pt-BR" sz="3600" dirty="0"/>
              <a:t> </a:t>
            </a:r>
            <a:br>
              <a:rPr lang="pt-BR" sz="3600" i="1" dirty="0"/>
            </a:br>
            <a:r>
              <a:rPr lang="pt-BR" sz="3600" i="1" dirty="0"/>
              <a:t>1 Técnico em Enfermagem, Hospital </a:t>
            </a:r>
            <a:r>
              <a:rPr lang="pt-BR" sz="3600" i="1" dirty="0" err="1"/>
              <a:t>xxxxxx</a:t>
            </a:r>
            <a:r>
              <a:rPr lang="pt-BR" sz="3600" i="1" dirty="0"/>
              <a:t>, Campo Grande, MS (Sugere-se tamanho 36)</a:t>
            </a:r>
            <a:br>
              <a:rPr lang="pt-BR" sz="3600" dirty="0"/>
            </a:br>
            <a:r>
              <a:rPr lang="pt-BR" sz="3600" i="1" dirty="0"/>
              <a:t>2Acadêmico de Enfermagem, Faculdade </a:t>
            </a:r>
            <a:r>
              <a:rPr lang="pt-BR" sz="3600" i="1" dirty="0" err="1"/>
              <a:t>xxxxxx</a:t>
            </a:r>
            <a:r>
              <a:rPr lang="pt-BR" sz="3600" i="1" dirty="0"/>
              <a:t>, Campo Grande, MS.</a:t>
            </a:r>
            <a:br>
              <a:rPr lang="pt-BR" sz="3600" dirty="0"/>
            </a:br>
            <a:br>
              <a:rPr lang="pt-BR" sz="3600" dirty="0"/>
            </a:br>
            <a:endParaRPr lang="pt-BR" sz="3600" dirty="0"/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63D5BF0F-E598-41BD-B22B-1E3F45B2D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533" y="15485744"/>
            <a:ext cx="27948493" cy="17878125"/>
          </a:xfrm>
        </p:spPr>
        <p:txBody>
          <a:bodyPr/>
          <a:lstStyle/>
          <a:p>
            <a:pPr>
              <a:defRPr/>
            </a:pPr>
            <a:r>
              <a:rPr lang="pt-BR" altLang="pt-BR" sz="4000" b="1" dirty="0"/>
              <a:t>1 INTRODUÇÃO</a:t>
            </a:r>
          </a:p>
          <a:p>
            <a:pPr>
              <a:defRPr/>
            </a:pPr>
            <a:r>
              <a:rPr lang="pt-BR" altLang="pt-BR" sz="4000" b="1" dirty="0"/>
              <a:t>2 OBJETIVOS</a:t>
            </a:r>
          </a:p>
          <a:p>
            <a:pPr>
              <a:defRPr/>
            </a:pPr>
            <a:r>
              <a:rPr lang="pt-BR" altLang="pt-BR" sz="4000" b="1"/>
              <a:t>3 MATERIAIS E MÉTODOS</a:t>
            </a:r>
            <a:endParaRPr lang="pt-BR" altLang="pt-BR" sz="4000" b="1" dirty="0"/>
          </a:p>
          <a:p>
            <a:pPr>
              <a:defRPr/>
            </a:pPr>
            <a:r>
              <a:rPr lang="pt-BR" altLang="pt-BR" sz="4000" b="1" dirty="0"/>
              <a:t>4 RESULTADOS E DISCUSSÕES</a:t>
            </a:r>
          </a:p>
          <a:p>
            <a:pPr>
              <a:defRPr/>
            </a:pPr>
            <a:r>
              <a:rPr lang="pt-BR" sz="4000" b="1" dirty="0"/>
              <a:t>5 CONCLUSÕES</a:t>
            </a:r>
          </a:p>
          <a:p>
            <a:pPr>
              <a:defRPr/>
            </a:pPr>
            <a:r>
              <a:rPr lang="pt-BR" altLang="pt-BR" sz="4000" b="1" dirty="0">
                <a:solidFill>
                  <a:prstClr val="black"/>
                </a:solidFill>
              </a:rPr>
              <a:t>6 REFERÊNCIAS</a:t>
            </a:r>
          </a:p>
          <a:p>
            <a:pPr>
              <a:defRPr/>
            </a:pPr>
            <a:endParaRPr lang="pt-BR" sz="8000" b="1" dirty="0"/>
          </a:p>
          <a:p>
            <a:pPr>
              <a:defRPr/>
            </a:pPr>
            <a:endParaRPr lang="pt-BR" altLang="pt-BR" sz="8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996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</TotalTime>
  <Words>27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(Centralizado e em negrito – Sugere-se tamanho 60)   Nome Completo ¹; Nome Completo ²; Nome Completo ³ (Sugere-se tamanho 44)    1 Técnico em Enfermagem, Hospital xxxxxx, Campo Grande, MS (Sugere-se tamanho 36) 2Acadêmico de Enfermagem, Faculdade xxxxxx, Campo Grande, MS.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EvertonLemos</dc:creator>
  <cp:lastModifiedBy>Everton Ferreira Lemos</cp:lastModifiedBy>
  <cp:revision>39</cp:revision>
  <dcterms:created xsi:type="dcterms:W3CDTF">2012-11-09T13:05:19Z</dcterms:created>
  <dcterms:modified xsi:type="dcterms:W3CDTF">2019-05-10T19:06:22Z</dcterms:modified>
</cp:coreProperties>
</file>